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74" r:id="rId13"/>
    <p:sldId id="275" r:id="rId14"/>
    <p:sldId id="276" r:id="rId15"/>
    <p:sldId id="277" r:id="rId16"/>
    <p:sldId id="259" r:id="rId17"/>
    <p:sldId id="278" r:id="rId18"/>
    <p:sldId id="260" r:id="rId19"/>
    <p:sldId id="279" r:id="rId20"/>
    <p:sldId id="280" r:id="rId21"/>
    <p:sldId id="281" r:id="rId22"/>
    <p:sldId id="284" r:id="rId23"/>
    <p:sldId id="282" r:id="rId24"/>
    <p:sldId id="283" r:id="rId25"/>
    <p:sldId id="285" r:id="rId26"/>
    <p:sldId id="262" r:id="rId27"/>
    <p:sldId id="263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van der Kuil" initials="TvdK" lastIdx="1" clrIdx="0">
    <p:extLst>
      <p:ext uri="{19B8F6BF-5375-455C-9EA6-DF929625EA0E}">
        <p15:presenceInfo xmlns:p15="http://schemas.microsoft.com/office/powerpoint/2012/main" userId="e25bf463e69f5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16012-E534-4FB9-B5C0-7253244D8E20}" v="85" dt="2021-01-05T19:47:09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  <pc:docChgLst>
    <pc:chgData name="Timo van der Kuil" userId="e25bf463e69f5f04" providerId="LiveId" clId="{77D16012-E534-4FB9-B5C0-7253244D8E20}"/>
    <pc:docChg chg="undo custSel addSld modSld">
      <pc:chgData name="Timo van der Kuil" userId="e25bf463e69f5f04" providerId="LiveId" clId="{77D16012-E534-4FB9-B5C0-7253244D8E20}" dt="2021-01-05T19:50:34.709" v="2020" actId="1076"/>
      <pc:docMkLst>
        <pc:docMk/>
      </pc:docMkLst>
      <pc:sldChg chg="addSp delSp modSp new mod modAnim addCm delCm">
        <pc:chgData name="Timo van der Kuil" userId="e25bf463e69f5f04" providerId="LiveId" clId="{77D16012-E534-4FB9-B5C0-7253244D8E20}" dt="2020-12-08T21:27:11.120" v="1486"/>
        <pc:sldMkLst>
          <pc:docMk/>
          <pc:sldMk cId="270204717" sldId="274"/>
        </pc:sldMkLst>
        <pc:spChg chg="del">
          <ac:chgData name="Timo van der Kuil" userId="e25bf463e69f5f04" providerId="LiveId" clId="{77D16012-E534-4FB9-B5C0-7253244D8E20}" dt="2020-12-08T20:58:02.490" v="1" actId="478"/>
          <ac:spMkLst>
            <pc:docMk/>
            <pc:sldMk cId="270204717" sldId="274"/>
            <ac:spMk id="2" creationId="{6B8AEE90-C74A-4EB6-8A50-66564127B214}"/>
          </ac:spMkLst>
        </pc:spChg>
        <pc:spChg chg="del">
          <ac:chgData name="Timo van der Kuil" userId="e25bf463e69f5f04" providerId="LiveId" clId="{77D16012-E534-4FB9-B5C0-7253244D8E20}" dt="2020-12-08T20:58:03.432" v="2" actId="478"/>
          <ac:spMkLst>
            <pc:docMk/>
            <pc:sldMk cId="270204717" sldId="274"/>
            <ac:spMk id="3" creationId="{3FCE4FAF-89DD-4A68-BBA0-AE493E57469B}"/>
          </ac:spMkLst>
        </pc:spChg>
        <pc:spChg chg="add mod">
          <ac:chgData name="Timo van der Kuil" userId="e25bf463e69f5f04" providerId="LiveId" clId="{77D16012-E534-4FB9-B5C0-7253244D8E20}" dt="2020-12-08T21:20:54.030" v="1435" actId="14100"/>
          <ac:spMkLst>
            <pc:docMk/>
            <pc:sldMk cId="270204717" sldId="274"/>
            <ac:spMk id="4" creationId="{25511137-D7E2-44C1-9F07-0D7A55CC7C29}"/>
          </ac:spMkLst>
        </pc:spChg>
        <pc:spChg chg="add del mod">
          <ac:chgData name="Timo van der Kuil" userId="e25bf463e69f5f04" providerId="LiveId" clId="{77D16012-E534-4FB9-B5C0-7253244D8E20}" dt="2020-12-08T21:04:37.611" v="920" actId="21"/>
          <ac:spMkLst>
            <pc:docMk/>
            <pc:sldMk cId="270204717" sldId="274"/>
            <ac:spMk id="5" creationId="{D40B079A-8B65-48BB-9C37-E33095F4DDE9}"/>
          </ac:spMkLst>
        </pc:spChg>
        <pc:spChg chg="add del">
          <ac:chgData name="Timo van der Kuil" userId="e25bf463e69f5f04" providerId="LiveId" clId="{77D16012-E534-4FB9-B5C0-7253244D8E20}" dt="2020-12-08T21:20:04.544" v="1426" actId="478"/>
          <ac:spMkLst>
            <pc:docMk/>
            <pc:sldMk cId="270204717" sldId="274"/>
            <ac:spMk id="6" creationId="{803A6C78-F4BF-4C6F-9C51-BBBA737C7217}"/>
          </ac:spMkLst>
        </pc:spChg>
        <pc:spChg chg="add mod">
          <ac:chgData name="Timo van der Kuil" userId="e25bf463e69f5f04" providerId="LiveId" clId="{77D16012-E534-4FB9-B5C0-7253244D8E20}" dt="2020-12-08T21:20:41.340" v="1431" actId="14100"/>
          <ac:spMkLst>
            <pc:docMk/>
            <pc:sldMk cId="270204717" sldId="274"/>
            <ac:spMk id="7" creationId="{93C06AA6-E718-49BB-AD88-FC02214FA014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28:22.629" v="1526" actId="20577"/>
        <pc:sldMkLst>
          <pc:docMk/>
          <pc:sldMk cId="1776753226" sldId="275"/>
        </pc:sldMkLst>
        <pc:spChg chg="del">
          <ac:chgData name="Timo van der Kuil" userId="e25bf463e69f5f04" providerId="LiveId" clId="{77D16012-E534-4FB9-B5C0-7253244D8E20}" dt="2020-12-08T21:04:44.091" v="923" actId="478"/>
          <ac:spMkLst>
            <pc:docMk/>
            <pc:sldMk cId="1776753226" sldId="275"/>
            <ac:spMk id="2" creationId="{B2CBD8AF-4564-4322-8355-789486BB8775}"/>
          </ac:spMkLst>
        </pc:spChg>
        <pc:spChg chg="del">
          <ac:chgData name="Timo van der Kuil" userId="e25bf463e69f5f04" providerId="LiveId" clId="{77D16012-E534-4FB9-B5C0-7253244D8E20}" dt="2020-12-08T21:04:42.921" v="922" actId="478"/>
          <ac:spMkLst>
            <pc:docMk/>
            <pc:sldMk cId="1776753226" sldId="275"/>
            <ac:spMk id="3" creationId="{7CE08328-8FE1-4753-9F0F-6F1022F19F54}"/>
          </ac:spMkLst>
        </pc:spChg>
        <pc:spChg chg="add mod">
          <ac:chgData name="Timo van der Kuil" userId="e25bf463e69f5f04" providerId="LiveId" clId="{77D16012-E534-4FB9-B5C0-7253244D8E20}" dt="2020-12-08T21:28:22.629" v="1526" actId="20577"/>
          <ac:spMkLst>
            <pc:docMk/>
            <pc:sldMk cId="1776753226" sldId="275"/>
            <ac:spMk id="4" creationId="{79AAB232-C825-4F75-B93A-02D9CB85D1E6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33:15.760" v="1692" actId="20577"/>
        <pc:sldMkLst>
          <pc:docMk/>
          <pc:sldMk cId="1838948522" sldId="276"/>
        </pc:sldMkLst>
        <pc:spChg chg="del">
          <ac:chgData name="Timo van der Kuil" userId="e25bf463e69f5f04" providerId="LiveId" clId="{77D16012-E534-4FB9-B5C0-7253244D8E20}" dt="2020-12-08T21:28:38.350" v="1528" actId="478"/>
          <ac:spMkLst>
            <pc:docMk/>
            <pc:sldMk cId="1838948522" sldId="276"/>
            <ac:spMk id="2" creationId="{28BEE690-0893-455A-BF12-2FF3559D7128}"/>
          </ac:spMkLst>
        </pc:spChg>
        <pc:spChg chg="del">
          <ac:chgData name="Timo van der Kuil" userId="e25bf463e69f5f04" providerId="LiveId" clId="{77D16012-E534-4FB9-B5C0-7253244D8E20}" dt="2020-12-08T21:28:39.449" v="1529" actId="478"/>
          <ac:spMkLst>
            <pc:docMk/>
            <pc:sldMk cId="1838948522" sldId="276"/>
            <ac:spMk id="3" creationId="{18BE806E-C05C-4DF6-BB7C-76801A461E75}"/>
          </ac:spMkLst>
        </pc:spChg>
        <pc:spChg chg="add mod">
          <ac:chgData name="Timo van der Kuil" userId="e25bf463e69f5f04" providerId="LiveId" clId="{77D16012-E534-4FB9-B5C0-7253244D8E20}" dt="2020-12-08T21:33:15.760" v="1692" actId="20577"/>
          <ac:spMkLst>
            <pc:docMk/>
            <pc:sldMk cId="1838948522" sldId="276"/>
            <ac:spMk id="5" creationId="{36138EE2-F5D9-42DD-82DD-397D9432B58E}"/>
          </ac:spMkLst>
        </pc:spChg>
      </pc:sldChg>
      <pc:sldChg chg="addSp delSp modSp new mod">
        <pc:chgData name="Timo van der Kuil" userId="e25bf463e69f5f04" providerId="LiveId" clId="{77D16012-E534-4FB9-B5C0-7253244D8E20}" dt="2020-12-08T21:38:39.018" v="1728" actId="1076"/>
        <pc:sldMkLst>
          <pc:docMk/>
          <pc:sldMk cId="1046256832" sldId="277"/>
        </pc:sldMkLst>
        <pc:spChg chg="del">
          <ac:chgData name="Timo van der Kuil" userId="e25bf463e69f5f04" providerId="LiveId" clId="{77D16012-E534-4FB9-B5C0-7253244D8E20}" dt="2020-12-08T21:38:10.690" v="1694" actId="478"/>
          <ac:spMkLst>
            <pc:docMk/>
            <pc:sldMk cId="1046256832" sldId="277"/>
            <ac:spMk id="2" creationId="{29E7D8A5-8F33-4B86-A24B-F7A83EE03DA2}"/>
          </ac:spMkLst>
        </pc:spChg>
        <pc:spChg chg="del">
          <ac:chgData name="Timo van der Kuil" userId="e25bf463e69f5f04" providerId="LiveId" clId="{77D16012-E534-4FB9-B5C0-7253244D8E20}" dt="2020-12-08T21:38:11.954" v="1695" actId="478"/>
          <ac:spMkLst>
            <pc:docMk/>
            <pc:sldMk cId="1046256832" sldId="277"/>
            <ac:spMk id="3" creationId="{E972AEBB-453A-48BC-BC13-F35A74082408}"/>
          </ac:spMkLst>
        </pc:spChg>
        <pc:spChg chg="add mod">
          <ac:chgData name="Timo van der Kuil" userId="e25bf463e69f5f04" providerId="LiveId" clId="{77D16012-E534-4FB9-B5C0-7253244D8E20}" dt="2020-12-08T21:38:39.018" v="1728" actId="1076"/>
          <ac:spMkLst>
            <pc:docMk/>
            <pc:sldMk cId="1046256832" sldId="277"/>
            <ac:spMk id="4" creationId="{22E0E9A8-BCF5-47E9-A90A-A196EA18501F}"/>
          </ac:spMkLst>
        </pc:spChg>
      </pc:sldChg>
      <pc:sldChg chg="addSp delSp modSp new mod">
        <pc:chgData name="Timo van der Kuil" userId="e25bf463e69f5f04" providerId="LiveId" clId="{77D16012-E534-4FB9-B5C0-7253244D8E20}" dt="2020-12-15T15:06:35.214" v="1754" actId="1076"/>
        <pc:sldMkLst>
          <pc:docMk/>
          <pc:sldMk cId="3498747380" sldId="278"/>
        </pc:sldMkLst>
        <pc:spChg chg="del">
          <ac:chgData name="Timo van der Kuil" userId="e25bf463e69f5f04" providerId="LiveId" clId="{77D16012-E534-4FB9-B5C0-7253244D8E20}" dt="2020-12-15T15:06:12.045" v="1730" actId="478"/>
          <ac:spMkLst>
            <pc:docMk/>
            <pc:sldMk cId="3498747380" sldId="278"/>
            <ac:spMk id="2" creationId="{69FB45B7-EA31-4A54-8141-E5CABE474814}"/>
          </ac:spMkLst>
        </pc:spChg>
        <pc:spChg chg="del">
          <ac:chgData name="Timo van der Kuil" userId="e25bf463e69f5f04" providerId="LiveId" clId="{77D16012-E534-4FB9-B5C0-7253244D8E20}" dt="2020-12-15T15:06:13.258" v="1731" actId="478"/>
          <ac:spMkLst>
            <pc:docMk/>
            <pc:sldMk cId="3498747380" sldId="278"/>
            <ac:spMk id="3" creationId="{D255FC2E-3B84-4867-A046-53B6501D90E7}"/>
          </ac:spMkLst>
        </pc:spChg>
        <pc:spChg chg="add mod">
          <ac:chgData name="Timo van der Kuil" userId="e25bf463e69f5f04" providerId="LiveId" clId="{77D16012-E534-4FB9-B5C0-7253244D8E20}" dt="2020-12-15T15:06:35.214" v="1754" actId="1076"/>
          <ac:spMkLst>
            <pc:docMk/>
            <pc:sldMk cId="3498747380" sldId="278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2:54.775" v="1831" actId="22"/>
        <pc:sldMkLst>
          <pc:docMk/>
          <pc:sldMk cId="634935947" sldId="279"/>
        </pc:sldMkLst>
        <pc:spChg chg="del">
          <ac:chgData name="Timo van der Kuil" userId="e25bf463e69f5f04" providerId="LiveId" clId="{77D16012-E534-4FB9-B5C0-7253244D8E20}" dt="2021-01-05T19:40:45.526" v="1823" actId="478"/>
          <ac:spMkLst>
            <pc:docMk/>
            <pc:sldMk cId="634935947" sldId="279"/>
            <ac:spMk id="2" creationId="{F03378E9-1746-44CF-847E-4B56F8ECDD55}"/>
          </ac:spMkLst>
        </pc:spChg>
        <pc:spChg chg="del">
          <ac:chgData name="Timo van der Kuil" userId="e25bf463e69f5f04" providerId="LiveId" clId="{77D16012-E534-4FB9-B5C0-7253244D8E20}" dt="2021-01-05T19:40:46.295" v="1824" actId="478"/>
          <ac:spMkLst>
            <pc:docMk/>
            <pc:sldMk cId="634935947" sldId="279"/>
            <ac:spMk id="3" creationId="{33878221-DBB9-46D6-B841-ABC22C36DB5E}"/>
          </ac:spMkLst>
        </pc:spChg>
        <pc:picChg chg="add del mod">
          <ac:chgData name="Timo van der Kuil" userId="e25bf463e69f5f04" providerId="LiveId" clId="{77D16012-E534-4FB9-B5C0-7253244D8E20}" dt="2021-01-05T19:41:16.739" v="1830" actId="478"/>
          <ac:picMkLst>
            <pc:docMk/>
            <pc:sldMk cId="634935947" sldId="279"/>
            <ac:picMk id="5" creationId="{95C79E5F-78F5-4F58-AE81-45F5A3540D30}"/>
          </ac:picMkLst>
        </pc:picChg>
        <pc:picChg chg="add">
          <ac:chgData name="Timo van der Kuil" userId="e25bf463e69f5f04" providerId="LiveId" clId="{77D16012-E534-4FB9-B5C0-7253244D8E20}" dt="2021-01-05T19:42:54.775" v="1831" actId="22"/>
          <ac:picMkLst>
            <pc:docMk/>
            <pc:sldMk cId="634935947" sldId="279"/>
            <ac:picMk id="7" creationId="{FFCB0130-E0B9-4688-A8F5-4EFF77C16A92}"/>
          </ac:picMkLst>
        </pc:picChg>
      </pc:sldChg>
      <pc:sldChg chg="modSp add mod">
        <pc:chgData name="Timo van der Kuil" userId="e25bf463e69f5f04" providerId="LiveId" clId="{77D16012-E534-4FB9-B5C0-7253244D8E20}" dt="2020-12-15T15:07:07.418" v="1791" actId="1076"/>
        <pc:sldMkLst>
          <pc:docMk/>
          <pc:sldMk cId="743437972" sldId="279"/>
        </pc:sldMkLst>
        <pc:spChg chg="mod">
          <ac:chgData name="Timo van der Kuil" userId="e25bf463e69f5f04" providerId="LiveId" clId="{77D16012-E534-4FB9-B5C0-7253244D8E20}" dt="2020-12-15T15:07:07.418" v="1791" actId="1076"/>
          <ac:spMkLst>
            <pc:docMk/>
            <pc:sldMk cId="743437972" sldId="279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9:41.233" v="1964" actId="20577"/>
        <pc:sldMkLst>
          <pc:docMk/>
          <pc:sldMk cId="2418208421" sldId="280"/>
        </pc:sldMkLst>
        <pc:spChg chg="del">
          <ac:chgData name="Timo van der Kuil" userId="e25bf463e69f5f04" providerId="LiveId" clId="{77D16012-E534-4FB9-B5C0-7253244D8E20}" dt="2021-01-05T19:43:02.762" v="1833" actId="478"/>
          <ac:spMkLst>
            <pc:docMk/>
            <pc:sldMk cId="2418208421" sldId="280"/>
            <ac:spMk id="2" creationId="{75358409-33C3-41D6-B589-AB58ED47C417}"/>
          </ac:spMkLst>
        </pc:spChg>
        <pc:spChg chg="del">
          <ac:chgData name="Timo van der Kuil" userId="e25bf463e69f5f04" providerId="LiveId" clId="{77D16012-E534-4FB9-B5C0-7253244D8E20}" dt="2021-01-05T19:43:04.607" v="1834" actId="478"/>
          <ac:spMkLst>
            <pc:docMk/>
            <pc:sldMk cId="2418208421" sldId="280"/>
            <ac:spMk id="3" creationId="{61DA3ADD-6C58-495B-8A0D-15C5401F3353}"/>
          </ac:spMkLst>
        </pc:spChg>
        <pc:graphicFrameChg chg="add mod modGraphic">
          <ac:chgData name="Timo van der Kuil" userId="e25bf463e69f5f04" providerId="LiveId" clId="{77D16012-E534-4FB9-B5C0-7253244D8E20}" dt="2021-01-05T19:49:41.233" v="1964" actId="20577"/>
          <ac:graphicFrameMkLst>
            <pc:docMk/>
            <pc:sldMk cId="2418208421" sldId="280"/>
            <ac:graphicFrameMk id="4" creationId="{32BEA986-46F4-41E7-82CD-7BB7F18E4838}"/>
          </ac:graphicFrameMkLst>
        </pc:graphicFrameChg>
      </pc:sldChg>
      <pc:sldChg chg="modSp add mod">
        <pc:chgData name="Timo van der Kuil" userId="e25bf463e69f5f04" providerId="LiveId" clId="{77D16012-E534-4FB9-B5C0-7253244D8E20}" dt="2020-12-15T15:07:49.086" v="1821" actId="1076"/>
        <pc:sldMkLst>
          <pc:docMk/>
          <pc:sldMk cId="3280766326" sldId="280"/>
        </pc:sldMkLst>
        <pc:spChg chg="mod">
          <ac:chgData name="Timo van der Kuil" userId="e25bf463e69f5f04" providerId="LiveId" clId="{77D16012-E534-4FB9-B5C0-7253244D8E20}" dt="2020-12-15T15:07:49.086" v="1821" actId="1076"/>
          <ac:spMkLst>
            <pc:docMk/>
            <pc:sldMk cId="3280766326" sldId="280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50:34.709" v="2020" actId="1076"/>
        <pc:sldMkLst>
          <pc:docMk/>
          <pc:sldMk cId="1655717336" sldId="281"/>
        </pc:sldMkLst>
        <pc:spChg chg="del">
          <ac:chgData name="Timo van der Kuil" userId="e25bf463e69f5f04" providerId="LiveId" clId="{77D16012-E534-4FB9-B5C0-7253244D8E20}" dt="2021-01-05T19:50:05.819" v="1966" actId="478"/>
          <ac:spMkLst>
            <pc:docMk/>
            <pc:sldMk cId="1655717336" sldId="281"/>
            <ac:spMk id="2" creationId="{1B16E766-4C29-4F9C-A9F2-30284DA803ED}"/>
          </ac:spMkLst>
        </pc:spChg>
        <pc:spChg chg="del">
          <ac:chgData name="Timo van der Kuil" userId="e25bf463e69f5f04" providerId="LiveId" clId="{77D16012-E534-4FB9-B5C0-7253244D8E20}" dt="2021-01-05T19:50:07.692" v="1967" actId="478"/>
          <ac:spMkLst>
            <pc:docMk/>
            <pc:sldMk cId="1655717336" sldId="281"/>
            <ac:spMk id="3" creationId="{5BD8766E-2414-415F-AA96-3058AE133862}"/>
          </ac:spMkLst>
        </pc:spChg>
        <pc:spChg chg="add mod">
          <ac:chgData name="Timo van der Kuil" userId="e25bf463e69f5f04" providerId="LiveId" clId="{77D16012-E534-4FB9-B5C0-7253244D8E20}" dt="2021-01-05T19:50:34.709" v="2020" actId="1076"/>
          <ac:spMkLst>
            <pc:docMk/>
            <pc:sldMk cId="1655717336" sldId="281"/>
            <ac:spMk id="4" creationId="{2AFB251A-3787-4D26-85E7-F561FAA20D1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movin.com/mpeg-dash-hls-segment-leng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jiasi/pub/360_icccn20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st.gov/system/files/documents/itl/antd/DabrowskiHunt-Paper129-updated.pdf" TargetMode="External"/><Relationship Id="rId3" Type="http://schemas.openxmlformats.org/officeDocument/2006/relationships/hyperlink" Target="https://github.com/stdogpkg/emate" TargetMode="External"/><Relationship Id="rId7" Type="http://schemas.openxmlformats.org/officeDocument/2006/relationships/hyperlink" Target="https://arxiv.org/abs/2006.14482" TargetMode="External"/><Relationship Id="rId2" Type="http://schemas.openxmlformats.org/officeDocument/2006/relationships/hyperlink" Target="https://web.cs.umass.edu/publication/docs/2011/UM-CS-2011-03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arge-graph-visualization-tools-and-approaches-2b8758a1cd59" TargetMode="External"/><Relationship Id="rId5" Type="http://schemas.openxmlformats.org/officeDocument/2006/relationships/hyperlink" Target="https://hal.inria.fr/hal-00712779/document" TargetMode="External"/><Relationship Id="rId4" Type="http://schemas.openxmlformats.org/officeDocument/2006/relationships/hyperlink" Target="https://arxiv.org/abs/2007.034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11137-D7E2-44C1-9F07-0D7A55CC7C29}"/>
              </a:ext>
            </a:extLst>
          </p:cNvPr>
          <p:cNvSpPr txBox="1"/>
          <p:nvPr/>
        </p:nvSpPr>
        <p:spPr>
          <a:xfrm>
            <a:off x="924186" y="3244334"/>
            <a:ext cx="759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will use a segment length (D) of 2 to 4 seconds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 (</a:t>
            </a:r>
            <a:r>
              <a:rPr lang="en-GB" dirty="0">
                <a:effectLst/>
                <a:hlinkClick r:id="rId2"/>
              </a:rPr>
              <a:t>https://bitmovin.com/mpeg-dash-hls-segment-length/</a:t>
            </a:r>
            <a:r>
              <a:rPr lang="en-GB" dirty="0">
                <a:effectLst/>
              </a:rPr>
              <a:t>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6AA6-E718-49BB-AD88-FC02214FA014}"/>
              </a:ext>
            </a:extLst>
          </p:cNvPr>
          <p:cNvSpPr txBox="1"/>
          <p:nvPr/>
        </p:nvSpPr>
        <p:spPr>
          <a:xfrm>
            <a:off x="924186" y="969815"/>
            <a:ext cx="754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SU (single user) prediction uses a simplified NG without the index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simplified Navigation Graph for clients is defined as Gc = (S, </a:t>
            </a:r>
            <a:r>
              <a:rPr lang="en-GB" dirty="0" err="1"/>
              <a:t>Ec</a:t>
            </a:r>
            <a:r>
              <a:rPr lang="en-GB" dirty="0"/>
              <a:t>) where the set S consists of sets of visible tiles s and </a:t>
            </a:r>
            <a:r>
              <a:rPr lang="en-GB" dirty="0" err="1"/>
              <a:t>Ec</a:t>
            </a:r>
            <a:r>
              <a:rPr lang="en-GB" dirty="0"/>
              <a:t> is the matrix of probabilities of all edges</a:t>
            </a:r>
          </a:p>
        </p:txBody>
      </p:sp>
    </p:spTree>
    <p:extLst>
      <p:ext uri="{BB962C8B-B14F-4D97-AF65-F5344CB8AC3E}">
        <p14:creationId xmlns:p14="http://schemas.microsoft.com/office/powerpoint/2010/main" val="2702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AAB232-C825-4F75-B93A-02D9CB85D1E6}"/>
              </a:ext>
            </a:extLst>
          </p:cNvPr>
          <p:cNvSpPr txBox="1"/>
          <p:nvPr/>
        </p:nvSpPr>
        <p:spPr>
          <a:xfrm>
            <a:off x="924187" y="1305341"/>
            <a:ext cx="103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+ paper Suzan mentioned (</a:t>
            </a:r>
            <a:r>
              <a:rPr lang="en-GB" dirty="0">
                <a:hlinkClick r:id="rId2"/>
              </a:rPr>
              <a:t>360_icccn20.pdf (ucr.edu)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Time differencing when making NGs?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Horizontal movement is way more common than vertical (which confirms our observations)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Ridge regression is the best according to them, but in NG paper, it specifically mentions better performance than regression techniques (really promising!)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movement means better prediction, can we prove that a simpler NG leads to better predictions as well?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User-based customization (adding viewing behaviour to the prediction) helped more than video-based customization (using saliency/heatmaps).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This confirms the results mentioned in NG paper: Combining SU (single user) and CU (cross-user) is the most accurate</a:t>
            </a:r>
          </a:p>
        </p:txBody>
      </p:sp>
    </p:spTree>
    <p:extLst>
      <p:ext uri="{BB962C8B-B14F-4D97-AF65-F5344CB8AC3E}">
        <p14:creationId xmlns:p14="http://schemas.microsoft.com/office/powerpoint/2010/main" val="17767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38EE2-F5D9-42DD-82DD-397D9432B58E}"/>
              </a:ext>
            </a:extLst>
          </p:cNvPr>
          <p:cNvSpPr txBox="1"/>
          <p:nvPr/>
        </p:nvSpPr>
        <p:spPr>
          <a:xfrm>
            <a:off x="2569477" y="1827556"/>
            <a:ext cx="7053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indegree/outdegree (</a:t>
            </a:r>
            <a:r>
              <a:rPr lang="en-GB" dirty="0">
                <a:hlinkClick r:id="rId2"/>
              </a:rPr>
              <a:t>source</a:t>
            </a:r>
            <a:r>
              <a:rPr lang="en-GB" dirty="0"/>
              <a:t>) (edges in and out)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Magnetic Laplacian of directed graphs through KPM (</a:t>
            </a:r>
            <a:r>
              <a:rPr lang="en-GB" dirty="0">
                <a:hlinkClick r:id="rId3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4"/>
              </a:rPr>
              <a:t>source</a:t>
            </a:r>
            <a:r>
              <a:rPr lang="en-GB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Spectral density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Chebyshev expansion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Stochastic trace estimator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Kernel smoothing 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Entropy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Estrada index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 analysis (</a:t>
            </a:r>
            <a:r>
              <a:rPr lang="en-GB" dirty="0">
                <a:hlinkClick r:id="rId5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6"/>
              </a:rPr>
              <a:t>source</a:t>
            </a:r>
            <a:r>
              <a:rPr lang="en-GB" dirty="0"/>
              <a:t>) 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Markov chain on graphs (</a:t>
            </a:r>
            <a:r>
              <a:rPr lang="en-GB" dirty="0">
                <a:hlinkClick r:id="rId7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8"/>
              </a:rPr>
              <a:t>source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3F52EF-629D-4526-89F1-C2B6303B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65" y="604443"/>
            <a:ext cx="678274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D22C5-0BBE-458E-B773-D4EB5494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55" y="0"/>
            <a:ext cx="865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CB0130-E0B9-4688-A8F5-4EFF77C1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1" y="0"/>
            <a:ext cx="864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BEA986-46F4-41E7-82CD-7BB7F18E4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943879"/>
              </p:ext>
            </p:extLst>
          </p:nvPr>
        </p:nvGraphicFramePr>
        <p:xfrm>
          <a:off x="669626" y="728980"/>
          <a:ext cx="10852747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86">
                  <a:extLst>
                    <a:ext uri="{9D8B030D-6E8A-4147-A177-3AD203B41FA5}">
                      <a16:colId xmlns:a16="http://schemas.microsoft.com/office/drawing/2014/main" val="2167692928"/>
                    </a:ext>
                  </a:extLst>
                </a:gridCol>
                <a:gridCol w="2921847">
                  <a:extLst>
                    <a:ext uri="{9D8B030D-6E8A-4147-A177-3AD203B41FA5}">
                      <a16:colId xmlns:a16="http://schemas.microsoft.com/office/drawing/2014/main" val="1122078810"/>
                    </a:ext>
                  </a:extLst>
                </a:gridCol>
                <a:gridCol w="5493483">
                  <a:extLst>
                    <a:ext uri="{9D8B030D-6E8A-4147-A177-3AD203B41FA5}">
                      <a16:colId xmlns:a16="http://schemas.microsoft.com/office/drawing/2014/main" val="4093137693"/>
                    </a:ext>
                  </a:extLst>
                </a:gridCol>
                <a:gridCol w="2111231">
                  <a:extLst>
                    <a:ext uri="{9D8B030D-6E8A-4147-A177-3AD203B41FA5}">
                      <a16:colId xmlns:a16="http://schemas.microsoft.com/office/drawing/2014/main" val="108268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Metric(s)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987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a subject moves their head, the dynamicity of the subject can be determined and compared across various videos.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a subject has predictable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Entropy, 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6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subjects move their head in a video, the dynamicity of the video can be determined and compared.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content causes dynamic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Similarity, Clustering, Entropy,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6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Does dynamicity stem from video or from 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do the results of 1 and 2 compare.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there is a connection between content, viewing behaviour, and subjects.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Comparison of 1 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49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Overlap between CU and 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well does the CU NG compare to the SU NGs, how useful is the distinction between CU and SU.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CU and SU are both necessary for prediction.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 and Clustering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81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20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8DD2E-700E-4283-944C-C37C519D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8" y="1792322"/>
            <a:ext cx="5553850" cy="353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B28B0-0A82-449E-9DD9-57EBEA716CAC}"/>
              </a:ext>
            </a:extLst>
          </p:cNvPr>
          <p:cNvSpPr txBox="1"/>
          <p:nvPr/>
        </p:nvSpPr>
        <p:spPr>
          <a:xfrm>
            <a:off x="1884784" y="886408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Dynamicity score idea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139B7-A88A-4A49-A9C2-C08A439D3588}"/>
              </a:ext>
            </a:extLst>
          </p:cNvPr>
          <p:cNvSpPr txBox="1"/>
          <p:nvPr/>
        </p:nvSpPr>
        <p:spPr>
          <a:xfrm>
            <a:off x="7150360" y="796212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Dynamicity score now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C9D33C-F680-4511-9886-E1ADF16A1BDF}"/>
                  </a:ext>
                </a:extLst>
              </p:cNvPr>
              <p:cNvSpPr txBox="1"/>
              <p:nvPr/>
            </p:nvSpPr>
            <p:spPr>
              <a:xfrm>
                <a:off x="7167424" y="1792322"/>
                <a:ext cx="1229632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𝑒𝑑𝑔𝑒𝑠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</m:den>
                    </m:f>
                  </m:oMath>
                </a14:m>
                <a:endParaRPr lang="en-NL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C9D33C-F680-4511-9886-E1ADF16A1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24" y="1792322"/>
                <a:ext cx="1229632" cy="398955"/>
              </a:xfrm>
              <a:prstGeom prst="rect">
                <a:avLst/>
              </a:prstGeom>
              <a:blipFill>
                <a:blip r:embed="rId3"/>
                <a:stretch>
                  <a:fillRect l="-11940" t="-3077" r="-5970" b="-230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0C677B-839D-408A-B1CE-885CEF9DC17B}"/>
              </a:ext>
            </a:extLst>
          </p:cNvPr>
          <p:cNvSpPr txBox="1"/>
          <p:nvPr/>
        </p:nvSpPr>
        <p:spPr>
          <a:xfrm>
            <a:off x="7071918" y="2541056"/>
            <a:ext cx="3917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 – how many transitions between nodes</a:t>
            </a:r>
          </a:p>
          <a:p>
            <a:endParaRPr lang="en-US" dirty="0"/>
          </a:p>
          <a:p>
            <a:r>
              <a:rPr lang="en-US" dirty="0"/>
              <a:t>Nodes – how many unique viewports has subject seen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5571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77CF0-A770-4FBD-B7F1-D773585D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94" y="3154502"/>
            <a:ext cx="10031225" cy="3105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7A444-9BC6-4EDD-92F1-6C8F9122F7AE}"/>
              </a:ext>
            </a:extLst>
          </p:cNvPr>
          <p:cNvSpPr txBox="1"/>
          <p:nvPr/>
        </p:nvSpPr>
        <p:spPr>
          <a:xfrm>
            <a:off x="2835820" y="1066771"/>
            <a:ext cx="4202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 &gt; 0.5, subject has barely moved his head (only between 2 or 3 tiles)</a:t>
            </a:r>
          </a:p>
          <a:p>
            <a:endParaRPr lang="en-US" dirty="0"/>
          </a:p>
          <a:p>
            <a:r>
              <a:rPr lang="en-US" dirty="0"/>
              <a:t>Score = 1, static view</a:t>
            </a:r>
          </a:p>
          <a:p>
            <a:endParaRPr lang="en-US" dirty="0"/>
          </a:p>
          <a:p>
            <a:r>
              <a:rPr lang="en-US" dirty="0"/>
              <a:t>Score &lt; 0.4 dynamic viewing </a:t>
            </a:r>
            <a:r>
              <a:rPr lang="en-US" dirty="0" err="1"/>
              <a:t>behaviour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1911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0452C5-1443-403D-B964-5687C9AF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893" y="0"/>
            <a:ext cx="943107" cy="5744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FC2AEA-BE79-4F5A-8212-4B22AA6E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48" y="747816"/>
            <a:ext cx="10126488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9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3C1FC-EDD4-47E9-B250-7F5CCF50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43" y="1130191"/>
            <a:ext cx="10078857" cy="420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CFFC5-70FD-4FB5-8652-D27189D9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305" y="358557"/>
            <a:ext cx="943107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4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5DAFB-6669-4860-ACC1-EEC465B4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9" y="222680"/>
            <a:ext cx="1752845" cy="656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EDAFB-BA36-4DB9-8B85-EA88BA33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214" y="0"/>
            <a:ext cx="249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6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1735</Words>
  <Application>Microsoft Office PowerPoint</Application>
  <PresentationFormat>Widescreen</PresentationFormat>
  <Paragraphs>418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Romas Zubavicius</cp:lastModifiedBy>
  <cp:revision>11</cp:revision>
  <dcterms:created xsi:type="dcterms:W3CDTF">2020-11-11T14:19:55Z</dcterms:created>
  <dcterms:modified xsi:type="dcterms:W3CDTF">2021-01-05T22:09:02Z</dcterms:modified>
</cp:coreProperties>
</file>